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65" r:id="rId4"/>
    <p:sldId id="275" r:id="rId5"/>
    <p:sldId id="264" r:id="rId6"/>
    <p:sldId id="259" r:id="rId7"/>
    <p:sldId id="261" r:id="rId8"/>
    <p:sldId id="271" r:id="rId9"/>
    <p:sldId id="263" r:id="rId10"/>
    <p:sldId id="257" r:id="rId11"/>
    <p:sldId id="258" r:id="rId12"/>
    <p:sldId id="272" r:id="rId13"/>
    <p:sldId id="270" r:id="rId14"/>
    <p:sldId id="273" r:id="rId15"/>
    <p:sldId id="268" r:id="rId16"/>
    <p:sldId id="269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8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6632"/>
            <a:ext cx="8280919" cy="6009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25161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44197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26025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09020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0735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4462"/>
            <a:ext cx="8424935" cy="6596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85297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144463"/>
            <a:ext cx="8280921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768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4462"/>
            <a:ext cx="8280919" cy="6452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05518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0636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2289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2631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1869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260648"/>
            <a:ext cx="8424937" cy="6264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8764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3877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80082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404664"/>
            <a:ext cx="8352928" cy="6048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78914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4462"/>
            <a:ext cx="8352927" cy="6380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42234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Экран (4:3)</PresentationFormat>
  <Paragraphs>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Акрям</dc:creator>
  <cp:lastModifiedBy>Пользователь Windows</cp:lastModifiedBy>
  <cp:revision>2</cp:revision>
  <dcterms:created xsi:type="dcterms:W3CDTF">2021-03-16T06:41:59Z</dcterms:created>
  <dcterms:modified xsi:type="dcterms:W3CDTF">2021-03-16T06:57:58Z</dcterms:modified>
</cp:coreProperties>
</file>